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259" r:id="rId5"/>
    <p:sldId id="274" r:id="rId6"/>
    <p:sldId id="262" r:id="rId7"/>
    <p:sldId id="264" r:id="rId8"/>
    <p:sldId id="278" r:id="rId9"/>
    <p:sldId id="26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BE9D3-6C23-A1BF-BBE8-0D5B68023412}" v="3" dt="2020-04-23T11:55:28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7184F-B2E1-4488-8E5C-EBE123ECE86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9E6F-4483-44CE-BDFA-81FF66C8E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3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7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22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7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ABC-E677-4652-9225-C6C3119ABBB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2E3D-9239-4A45-B4F0-908A1734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ntral.espresso.co.uk/espresso/primary_uk/subject/module/video/item339379/grade2/module649715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22" y="1280114"/>
            <a:ext cx="785818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907" y="459236"/>
            <a:ext cx="79761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3200" b="1" u="sng" dirty="0">
                <a:latin typeface="+mj-lt"/>
              </a:rPr>
              <a:t>Why do religious books and teachings matter? </a:t>
            </a:r>
          </a:p>
          <a:p>
            <a:endParaRPr lang="en-GB" sz="2400" b="1" u="sng" dirty="0"/>
          </a:p>
          <a:p>
            <a:r>
              <a:rPr lang="en-GB" sz="2400" dirty="0"/>
              <a:t>Can you think why religious books and stories are important?</a:t>
            </a:r>
          </a:p>
          <a:p>
            <a:endParaRPr lang="en-GB" sz="2400" dirty="0"/>
          </a:p>
          <a:p>
            <a:r>
              <a:rPr lang="en-GB" sz="2400" dirty="0"/>
              <a:t>Click onto the next slide to find out.</a:t>
            </a:r>
          </a:p>
          <a:p>
            <a:endParaRPr lang="en-GB" sz="2400" b="1" u="sng" dirty="0"/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41" y="3317003"/>
            <a:ext cx="4514850" cy="3000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9" y="3055688"/>
            <a:ext cx="4708970" cy="3523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968" y="222535"/>
            <a:ext cx="3837032" cy="28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073" y="1280114"/>
            <a:ext cx="785818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4000" dirty="0">
                <a:solidFill>
                  <a:srgbClr val="800000"/>
                </a:solidFill>
              </a:rPr>
              <a:t>tells the story of their faith</a:t>
            </a:r>
          </a:p>
          <a:p>
            <a:pPr>
              <a:buFont typeface="Arial" charset="0"/>
              <a:buChar char="•"/>
            </a:pPr>
            <a:endParaRPr lang="en-GB" sz="4000" dirty="0">
              <a:solidFill>
                <a:srgbClr val="8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4000" dirty="0">
                <a:solidFill>
                  <a:srgbClr val="800000"/>
                </a:solidFill>
              </a:rPr>
              <a:t> teaches them how to live and is a moral guide,</a:t>
            </a:r>
          </a:p>
          <a:p>
            <a:pPr>
              <a:buFont typeface="Arial" charset="0"/>
              <a:buChar char="•"/>
            </a:pPr>
            <a:endParaRPr lang="en-GB" sz="4000" dirty="0">
              <a:solidFill>
                <a:srgbClr val="8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4000">
                <a:solidFill>
                  <a:srgbClr val="800000"/>
                </a:solidFill>
              </a:rPr>
              <a:t> helps </a:t>
            </a:r>
            <a:r>
              <a:rPr lang="en-GB" sz="4000" dirty="0">
                <a:solidFill>
                  <a:srgbClr val="800000"/>
                </a:solidFill>
              </a:rPr>
              <a:t>them when life is hard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002" y="296214"/>
            <a:ext cx="106379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Why do religious books and teachings matter? 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324" y="1866155"/>
            <a:ext cx="383471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What is this picture showing?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Click on to the next slide to find out.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5" y="1918059"/>
            <a:ext cx="5819305" cy="43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642" y="4007666"/>
            <a:ext cx="2809940" cy="207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377" y="4133946"/>
            <a:ext cx="1673181" cy="1825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169" y="373487"/>
            <a:ext cx="96580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is the Torah, the Jewish holy book. </a:t>
            </a:r>
          </a:p>
          <a:p>
            <a:r>
              <a:rPr lang="en-GB" sz="2400" dirty="0">
                <a:hlinkClick r:id="rId4"/>
              </a:rPr>
              <a:t>Click here to watch the Espresso video to find out how the Torah is treated.</a:t>
            </a:r>
            <a:endParaRPr lang="en-GB" sz="2400" dirty="0"/>
          </a:p>
          <a:p>
            <a:r>
              <a:rPr lang="en-GB" sz="2400" dirty="0"/>
              <a:t>If the link does not work then go to Discovery Education - Espresso – Key Stage 2-RE-Faiths- Judaism – Videos – Shabbat at the synagogue</a:t>
            </a:r>
          </a:p>
          <a:p>
            <a:r>
              <a:rPr lang="en-GB" sz="2400" b="1" u="sng" dirty="0"/>
              <a:t>Log in details </a:t>
            </a:r>
          </a:p>
          <a:p>
            <a:r>
              <a:rPr lang="en-GB" sz="2400" dirty="0"/>
              <a:t>Username student3027</a:t>
            </a:r>
          </a:p>
          <a:p>
            <a:r>
              <a:rPr lang="en-GB" sz="2400" dirty="0"/>
              <a:t>Password hjspup1l</a:t>
            </a:r>
          </a:p>
          <a:p>
            <a:endParaRPr lang="en-GB" sz="2400" dirty="0"/>
          </a:p>
          <a:p>
            <a:r>
              <a:rPr lang="en-GB" sz="2400" dirty="0"/>
              <a:t>Watch carefully and try and remember 3 different ways the Torah is looked after.</a:t>
            </a:r>
          </a:p>
          <a:p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71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700" u="sng" dirty="0"/>
              <a:t>Ways to treat the Torah </a:t>
            </a:r>
            <a:br>
              <a:rPr lang="en-GB" u="sng" dirty="0"/>
            </a:br>
            <a:r>
              <a:rPr lang="en-GB" dirty="0"/>
              <a:t>Did you spot them?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45" y="1720001"/>
            <a:ext cx="9992932" cy="4691085"/>
          </a:xfrm>
        </p:spPr>
        <p:txBody>
          <a:bodyPr>
            <a:normAutofit fontScale="55000" lnSpcReduction="20000"/>
          </a:bodyPr>
          <a:lstStyle/>
          <a:p>
            <a:r>
              <a:rPr lang="en-GB" sz="6700" dirty="0"/>
              <a:t>Kept in the Ark – special cupboard facing towards Jerusalem</a:t>
            </a:r>
          </a:p>
          <a:p>
            <a:r>
              <a:rPr lang="en-GB" sz="6700" dirty="0"/>
              <a:t>Covered with a velvet robe.</a:t>
            </a:r>
          </a:p>
          <a:p>
            <a:r>
              <a:rPr lang="en-GB" sz="6700" dirty="0"/>
              <a:t>Written on parchment by hand in Hebrew</a:t>
            </a:r>
          </a:p>
          <a:p>
            <a:r>
              <a:rPr lang="en-GB" sz="6700" dirty="0"/>
              <a:t>Only touched by the </a:t>
            </a:r>
            <a:r>
              <a:rPr lang="en-GB" sz="6700" dirty="0" err="1"/>
              <a:t>yad</a:t>
            </a:r>
            <a:r>
              <a:rPr lang="en-GB" sz="6700" dirty="0"/>
              <a:t>, a silver pointer ‘hand’.</a:t>
            </a:r>
          </a:p>
          <a:p>
            <a:r>
              <a:rPr lang="en-GB" sz="6700" dirty="0"/>
              <a:t>Shown to the worshippers before putting it back it the Ark</a:t>
            </a:r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r>
              <a:rPr lang="en-GB" sz="6700" dirty="0"/>
              <a:t>See the next slide for your activity. </a:t>
            </a:r>
          </a:p>
          <a:p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169" y="63062"/>
            <a:ext cx="1760816" cy="13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39" y="23633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What is your most precious belonging?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9" y="140062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4400" dirty="0"/>
              <a:t>How do you protect it and keep it safe?</a:t>
            </a:r>
          </a:p>
          <a:p>
            <a:r>
              <a:rPr lang="en-GB" sz="4400" dirty="0"/>
              <a:t>Any special rules? </a:t>
            </a:r>
          </a:p>
          <a:p>
            <a:r>
              <a:rPr lang="en-GB" sz="4400" dirty="0"/>
              <a:t>Does it live in a special place in your house?</a:t>
            </a:r>
          </a:p>
          <a:p>
            <a:r>
              <a:rPr lang="en-GB" sz="4400" dirty="0"/>
              <a:t>How do you treat it?</a:t>
            </a:r>
          </a:p>
          <a:p>
            <a:endParaRPr lang="en-GB" sz="4400" dirty="0"/>
          </a:p>
          <a:p>
            <a:r>
              <a:rPr lang="en-GB" sz="4400" dirty="0"/>
              <a:t>Write a paragraph explaining how you treat your most precious belonging and email a photo to your teacher. We would love to see it!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87" y="413174"/>
            <a:ext cx="1704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8096EA3DF2A4E8D6E5403D2D66A24" ma:contentTypeVersion="12" ma:contentTypeDescription="Create a new document." ma:contentTypeScope="" ma:versionID="c3c2f4da52de3eab2bc3863b8fa9228c">
  <xsd:schema xmlns:xsd="http://www.w3.org/2001/XMLSchema" xmlns:xs="http://www.w3.org/2001/XMLSchema" xmlns:p="http://schemas.microsoft.com/office/2006/metadata/properties" xmlns:ns2="dac4f21b-7cbd-4b2f-a956-aba83264e95c" xmlns:ns3="f5bbca1e-afa0-4a74-9cb0-9c0910d975ec" targetNamespace="http://schemas.microsoft.com/office/2006/metadata/properties" ma:root="true" ma:fieldsID="c27b0a04ae1c3c1dd38d1f70fbd200b3" ns2:_="" ns3:_="">
    <xsd:import namespace="dac4f21b-7cbd-4b2f-a956-aba83264e95c"/>
    <xsd:import namespace="f5bbca1e-afa0-4a74-9cb0-9c0910d975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f21b-7cbd-4b2f-a956-aba83264e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bca1e-afa0-4a74-9cb0-9c0910d975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F358AD-73EF-4203-A95C-BCA80626B3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09062E-81BC-4BE9-96EA-436BBF4E0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CEE23B-EF87-4C6A-822D-FEE509338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f21b-7cbd-4b2f-a956-aba83264e95c"/>
    <ds:schemaRef ds:uri="f5bbca1e-afa0-4a74-9cb0-9c0910d975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265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      What is this picture showing?  Click on to the next slide to find out.</vt:lpstr>
      <vt:lpstr>PowerPoint Presentation</vt:lpstr>
      <vt:lpstr>Ways to treat the Torah  Did you spot them? </vt:lpstr>
      <vt:lpstr>What is your most precious belonging?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religious books and teachings matter?</dc:title>
  <dc:creator>Pippa Pickett</dc:creator>
  <cp:lastModifiedBy>Teacher</cp:lastModifiedBy>
  <cp:revision>44</cp:revision>
  <cp:lastPrinted>2019-03-22T15:51:34Z</cp:lastPrinted>
  <dcterms:created xsi:type="dcterms:W3CDTF">2018-05-02T11:42:52Z</dcterms:created>
  <dcterms:modified xsi:type="dcterms:W3CDTF">2020-04-23T16:01:01Z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0x01010005B8096EA3DF2A4E8D6E5403D2D66A24</vt:lpwstr>
  </property>
</Properties>
</file>